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80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Georgia Ports Authority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0" y="3917026"/>
            <a:ext cx="35036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FY2014 Annual Report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0" y="4887667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Annual Report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egoldman\Desktop\gpa_cmyk-01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007" y="5397335"/>
            <a:ext cx="2921330" cy="1460665"/>
          </a:xfrm>
          <a:prstGeom prst="rect">
            <a:avLst/>
          </a:prstGeom>
          <a:noFill/>
        </p:spPr>
      </p:pic>
      <p:pic>
        <p:nvPicPr>
          <p:cNvPr id="10" name="Picture 9" descr="GPA Annual Report FY2014-1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4401" y="2234945"/>
            <a:ext cx="3380946" cy="450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2015-06-02T14:10:09Z</dcterms:modified>
</cp:coreProperties>
</file>